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dd9484771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dd9484771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dd9484771b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dd9484771b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dd9484771b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dd9484771b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dd9484771b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dd9484771b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dd9484771b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dd9484771b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dd9484771b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dd9484771b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dd9484771b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dd9484771b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dd9484771b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dd9484771b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dd9484771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dd9484771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dd9484771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dd9484771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dd9484771b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dd9484771b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dd9484771b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dd9484771b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dd9484771b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dd9484771b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dd9484771b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dd9484771b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15790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</a:t>
            </a:r>
            <a:r>
              <a:rPr lang="en"/>
              <a:t> </a:t>
            </a:r>
            <a:r>
              <a:rPr lang="en"/>
              <a:t>Examples</a:t>
            </a:r>
            <a:r>
              <a:rPr lang="en"/>
              <a:t> of Self Portrait Paper Collage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2597700" y="27971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Julia Peterson</a:t>
            </a:r>
            <a:endParaRPr/>
          </a:p>
        </p:txBody>
      </p:sp>
      <p:pic>
        <p:nvPicPr>
          <p:cNvPr id="56" name="Google Shape;56;p13" title="42F46A46-F1D1-4BB8-AA3E-ED82D018FCF9_1_105_c.jpeg"/>
          <p:cNvPicPr preferRelativeResize="0"/>
          <p:nvPr/>
        </p:nvPicPr>
        <p:blipFill rotWithShape="1">
          <a:blip r:embed="rId3">
            <a:alphaModFix/>
          </a:blip>
          <a:srcRect b="35300" l="0" r="0" t="0"/>
          <a:stretch/>
        </p:blipFill>
        <p:spPr>
          <a:xfrm>
            <a:off x="819350" y="2124175"/>
            <a:ext cx="3857626" cy="3327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2" title="65984156-63F5-4E9E-B36C-1C231DFC39FC_1_105_c.jpeg"/>
          <p:cNvPicPr preferRelativeResize="0"/>
          <p:nvPr/>
        </p:nvPicPr>
        <p:blipFill rotWithShape="1">
          <a:blip r:embed="rId3">
            <a:alphaModFix/>
          </a:blip>
          <a:srcRect b="21677" l="5690" r="10142" t="13227"/>
          <a:stretch/>
        </p:blipFill>
        <p:spPr>
          <a:xfrm>
            <a:off x="0" y="0"/>
            <a:ext cx="498810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2"/>
          <p:cNvSpPr txBox="1"/>
          <p:nvPr/>
        </p:nvSpPr>
        <p:spPr>
          <a:xfrm>
            <a:off x="5219375" y="283225"/>
            <a:ext cx="30000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5th</a:t>
            </a:r>
            <a:r>
              <a:rPr lang="en" sz="2800">
                <a:solidFill>
                  <a:schemeClr val="dk1"/>
                </a:solidFill>
              </a:rPr>
              <a:t> Grade, </a:t>
            </a:r>
            <a:r>
              <a:rPr lang="en" sz="2800">
                <a:solidFill>
                  <a:schemeClr val="dk1"/>
                </a:solidFill>
              </a:rPr>
              <a:t>adapted</a:t>
            </a:r>
            <a:r>
              <a:rPr lang="en" sz="2800">
                <a:solidFill>
                  <a:schemeClr val="dk1"/>
                </a:solidFill>
              </a:rPr>
              <a:t> lesson - sensory issues so we </a:t>
            </a:r>
            <a:r>
              <a:rPr lang="en" sz="2800">
                <a:solidFill>
                  <a:schemeClr val="dk1"/>
                </a:solidFill>
              </a:rPr>
              <a:t>minimized</a:t>
            </a:r>
            <a:r>
              <a:rPr lang="en" sz="2800">
                <a:solidFill>
                  <a:schemeClr val="dk1"/>
                </a:solidFill>
              </a:rPr>
              <a:t> paper cutting </a:t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3" title="BB4947BC-1986-44C5-AD62-554897CE9520_1_105_c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63" y="0"/>
            <a:ext cx="385762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3"/>
          <p:cNvSpPr txBox="1"/>
          <p:nvPr/>
        </p:nvSpPr>
        <p:spPr>
          <a:xfrm>
            <a:off x="4480950" y="232650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Teacher example </a:t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4" title="98703334-1E39-4546-B8DD-3E8B1097B231_1_105_c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438" y="0"/>
            <a:ext cx="385762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4"/>
          <p:cNvSpPr txBox="1"/>
          <p:nvPr/>
        </p:nvSpPr>
        <p:spPr>
          <a:xfrm>
            <a:off x="4480950" y="232650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Teacher example </a:t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5" title="D6A44FB9-4900-45A6-85D7-2DDD2AD337D0_1_105_c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88" y="0"/>
            <a:ext cx="385762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5"/>
          <p:cNvSpPr txBox="1"/>
          <p:nvPr/>
        </p:nvSpPr>
        <p:spPr>
          <a:xfrm>
            <a:off x="4480950" y="232650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Teacher example </a:t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6" title="8297C05E-E54B-4560-B0BF-44328FD28A94_1_105_c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613" y="0"/>
            <a:ext cx="385762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6"/>
          <p:cNvSpPr txBox="1"/>
          <p:nvPr/>
        </p:nvSpPr>
        <p:spPr>
          <a:xfrm>
            <a:off x="5027175" y="212425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Teacher example </a:t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7"/>
          <p:cNvSpPr txBox="1"/>
          <p:nvPr>
            <p:ph type="title"/>
          </p:nvPr>
        </p:nvSpPr>
        <p:spPr>
          <a:xfrm>
            <a:off x="2001900" y="778825"/>
            <a:ext cx="5140200" cy="179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Students</a:t>
            </a:r>
            <a:r>
              <a:rPr lang="en"/>
              <a:t> are still </a:t>
            </a:r>
            <a:r>
              <a:rPr lang="en"/>
              <a:t>actively</a:t>
            </a:r>
            <a:r>
              <a:rPr lang="en"/>
              <a:t> creating their works of art. More images will be </a:t>
            </a:r>
            <a:r>
              <a:rPr lang="en"/>
              <a:t>uploaded</a:t>
            </a:r>
            <a:r>
              <a:rPr lang="en"/>
              <a:t> by June 2nd.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4572000" y="445025"/>
            <a:ext cx="4260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1st Grade, work in </a:t>
            </a:r>
            <a:r>
              <a:rPr lang="en"/>
              <a:t>progress</a:t>
            </a:r>
            <a:r>
              <a:rPr lang="en"/>
              <a:t> 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 title="9AAD3034-5B17-4426-8006-83C09EBC627F_1_105_c.jpeg"/>
          <p:cNvPicPr preferRelativeResize="0"/>
          <p:nvPr/>
        </p:nvPicPr>
        <p:blipFill rotWithShape="1">
          <a:blip r:embed="rId3">
            <a:alphaModFix/>
          </a:blip>
          <a:srcRect b="18398" l="18794" r="18537" t="15183"/>
          <a:stretch/>
        </p:blipFill>
        <p:spPr>
          <a:xfrm>
            <a:off x="687850" y="0"/>
            <a:ext cx="363962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 title="94CC54F4-7DF6-439C-AA72-1D39D03949D3_1_105_c.jpeg"/>
          <p:cNvPicPr preferRelativeResize="0"/>
          <p:nvPr/>
        </p:nvPicPr>
        <p:blipFill rotWithShape="1">
          <a:blip r:embed="rId3">
            <a:alphaModFix/>
          </a:blip>
          <a:srcRect b="25859" l="18798" r="25088" t="20255"/>
          <a:stretch/>
        </p:blipFill>
        <p:spPr>
          <a:xfrm>
            <a:off x="1" y="0"/>
            <a:ext cx="401719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/>
        </p:nvSpPr>
        <p:spPr>
          <a:xfrm>
            <a:off x="4217975" y="343925"/>
            <a:ext cx="3000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2n</a:t>
            </a:r>
            <a:r>
              <a:rPr lang="en" sz="2800">
                <a:solidFill>
                  <a:schemeClr val="dk1"/>
                </a:solidFill>
              </a:rPr>
              <a:t>d Grade, work in progress </a:t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 title="B0DADB47-C2BC-488B-95FE-87A2988014A7_1_105_c.jpeg"/>
          <p:cNvPicPr preferRelativeResize="0"/>
          <p:nvPr/>
        </p:nvPicPr>
        <p:blipFill rotWithShape="1">
          <a:blip r:embed="rId3">
            <a:alphaModFix/>
          </a:blip>
          <a:srcRect b="37809" l="0" r="18534" t="20697"/>
          <a:stretch/>
        </p:blipFill>
        <p:spPr>
          <a:xfrm rot="-5400000">
            <a:off x="-826742" y="826743"/>
            <a:ext cx="5153299" cy="3499799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 txBox="1"/>
          <p:nvPr/>
        </p:nvSpPr>
        <p:spPr>
          <a:xfrm>
            <a:off x="3772900" y="293350"/>
            <a:ext cx="3000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3rd</a:t>
            </a:r>
            <a:r>
              <a:rPr lang="en" sz="2800">
                <a:solidFill>
                  <a:schemeClr val="dk1"/>
                </a:solidFill>
              </a:rPr>
              <a:t> Grade, work in progress </a:t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 title="5D325260-4C12-4624-B05F-BD9B50A71A9E_1_105_c.jpeg"/>
          <p:cNvPicPr preferRelativeResize="0"/>
          <p:nvPr/>
        </p:nvPicPr>
        <p:blipFill rotWithShape="1">
          <a:blip r:embed="rId3">
            <a:alphaModFix/>
          </a:blip>
          <a:srcRect b="19819" l="18794" r="24047" t="23408"/>
          <a:stretch/>
        </p:blipFill>
        <p:spPr>
          <a:xfrm>
            <a:off x="1122775" y="0"/>
            <a:ext cx="388401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7"/>
          <p:cNvSpPr txBox="1"/>
          <p:nvPr/>
        </p:nvSpPr>
        <p:spPr>
          <a:xfrm>
            <a:off x="5219375" y="283225"/>
            <a:ext cx="3000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4th</a:t>
            </a:r>
            <a:r>
              <a:rPr lang="en" sz="2800">
                <a:solidFill>
                  <a:schemeClr val="dk1"/>
                </a:solidFill>
              </a:rPr>
              <a:t> Grade, work in progress </a:t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/>
        </p:nvSpPr>
        <p:spPr>
          <a:xfrm>
            <a:off x="4663025" y="232650"/>
            <a:ext cx="30000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5th Grade, </a:t>
            </a:r>
            <a:r>
              <a:rPr lang="en" sz="2800">
                <a:solidFill>
                  <a:schemeClr val="dk1"/>
                </a:solidFill>
              </a:rPr>
              <a:t>completed</a:t>
            </a:r>
            <a:r>
              <a:rPr lang="en" sz="2800">
                <a:solidFill>
                  <a:schemeClr val="dk1"/>
                </a:solidFill>
              </a:rPr>
              <a:t> work, staff assisted </a:t>
            </a:r>
            <a:endParaRPr/>
          </a:p>
        </p:txBody>
      </p:sp>
      <p:pic>
        <p:nvPicPr>
          <p:cNvPr id="87" name="Google Shape;87;p18" title="10F94C64-3049-41AF-B848-B4E300B99F0F_1_102_a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226" y="0"/>
            <a:ext cx="384004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9" title="F38ABFB3-C588-4853-B617-815C8991267D_1_102_a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572323" cy="483870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9"/>
          <p:cNvSpPr txBox="1"/>
          <p:nvPr/>
        </p:nvSpPr>
        <p:spPr>
          <a:xfrm>
            <a:off x="4663025" y="232650"/>
            <a:ext cx="30000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5th Grade, completed work, staff assisted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0" title="026368E3-086B-485B-B1E3-DC448BB1373C_1_102_a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975" y="71475"/>
            <a:ext cx="3347872" cy="4838702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0"/>
          <p:cNvSpPr txBox="1"/>
          <p:nvPr/>
        </p:nvSpPr>
        <p:spPr>
          <a:xfrm>
            <a:off x="4663025" y="232650"/>
            <a:ext cx="30000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5th Grade, completed work, staff assisted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1" title="59D48C3C-8D20-442F-92F3-D70C0D946213_1_102_a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577048" cy="4838702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1"/>
          <p:cNvSpPr txBox="1"/>
          <p:nvPr/>
        </p:nvSpPr>
        <p:spPr>
          <a:xfrm>
            <a:off x="4663025" y="232650"/>
            <a:ext cx="30000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5th Grade, completed work, staff assisted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